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4AF12-078C-4F13-9772-390812E4D19A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84738-3EEA-447D-A5FE-888B9606178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Company>Ittica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Ittica</dc:creator>
  <cp:lastModifiedBy>Ittica</cp:lastModifiedBy>
  <cp:revision>1</cp:revision>
  <dcterms:created xsi:type="dcterms:W3CDTF">2020-09-07T13:51:18Z</dcterms:created>
  <dcterms:modified xsi:type="dcterms:W3CDTF">2020-09-07T13:51:29Z</dcterms:modified>
</cp:coreProperties>
</file>